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641345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№149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30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мая по 20 ч. 30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ночью 5-10, днем 7-12 м/с. Температура воздуха ночью 13-15,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30 мая по 08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южный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1200" y="2355298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891455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28693</TotalTime>
  <Words>640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5391</cp:revision>
  <cp:lastPrinted>2021-07-01T03:56:27Z</cp:lastPrinted>
  <dcterms:created xsi:type="dcterms:W3CDTF">2018-03-27T06:03:00Z</dcterms:created>
  <dcterms:modified xsi:type="dcterms:W3CDTF">2026-05-29T07:51:18Z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